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28" r:id="rId7"/>
    <p:sldId id="333" r:id="rId8"/>
    <p:sldId id="335" r:id="rId9"/>
    <p:sldId id="336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8323" autoAdjust="0"/>
  </p:normalViewPr>
  <p:slideViewPr>
    <p:cSldViewPr snapToGrid="0" snapToObjects="1">
      <p:cViewPr varScale="1">
        <p:scale>
          <a:sx n="79" d="100"/>
          <a:sy n="79" d="100"/>
        </p:scale>
        <p:origin x="2142" y="29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3620f8dc-0feb-404a-830b-2bf5ef6469a8" providerId="ADAL" clId="{E4AB4C06-7E86-4B80-BDF2-F631BC249348}"/>
    <pc:docChg chg="delSld modSld">
      <pc:chgData name="Rich, Katie" userId="3620f8dc-0feb-404a-830b-2bf5ef6469a8" providerId="ADAL" clId="{E4AB4C06-7E86-4B80-BDF2-F631BC249348}" dt="2025-03-17T19:24:31.341" v="507" actId="255"/>
      <pc:docMkLst>
        <pc:docMk/>
      </pc:docMkLst>
      <pc:sldChg chg="modSp mod">
        <pc:chgData name="Rich, Katie" userId="3620f8dc-0feb-404a-830b-2bf5ef6469a8" providerId="ADAL" clId="{E4AB4C06-7E86-4B80-BDF2-F631BC249348}" dt="2025-03-17T19:10:42.415" v="13" actId="20577"/>
        <pc:sldMkLst>
          <pc:docMk/>
          <pc:sldMk cId="0" sldId="260"/>
        </pc:sldMkLst>
        <pc:spChg chg="mod">
          <ac:chgData name="Rich, Katie" userId="3620f8dc-0feb-404a-830b-2bf5ef6469a8" providerId="ADAL" clId="{E4AB4C06-7E86-4B80-BDF2-F631BC249348}" dt="2025-03-17T19:10:42.415" v="13" actId="20577"/>
          <ac:spMkLst>
            <pc:docMk/>
            <pc:sldMk cId="0" sldId="260"/>
            <ac:spMk id="28676" creationId="{00000000-0000-0000-0000-000000000000}"/>
          </ac:spMkLst>
        </pc:spChg>
      </pc:sldChg>
      <pc:sldChg chg="modSp mod">
        <pc:chgData name="Rich, Katie" userId="3620f8dc-0feb-404a-830b-2bf5ef6469a8" providerId="ADAL" clId="{E4AB4C06-7E86-4B80-BDF2-F631BC249348}" dt="2025-03-17T19:23:38.597" v="503" actId="20577"/>
        <pc:sldMkLst>
          <pc:docMk/>
          <pc:sldMk cId="2277274887" sldId="318"/>
        </pc:sldMkLst>
        <pc:spChg chg="mod">
          <ac:chgData name="Rich, Katie" userId="3620f8dc-0feb-404a-830b-2bf5ef6469a8" providerId="ADAL" clId="{E4AB4C06-7E86-4B80-BDF2-F631BC249348}" dt="2025-03-17T19:23:38.597" v="503" actId="20577"/>
          <ac:spMkLst>
            <pc:docMk/>
            <pc:sldMk cId="2277274887" sldId="318"/>
            <ac:spMk id="3" creationId="{00000000-0000-0000-0000-000000000000}"/>
          </ac:spMkLst>
        </pc:spChg>
      </pc:sldChg>
      <pc:sldChg chg="modSp mod">
        <pc:chgData name="Rich, Katie" userId="3620f8dc-0feb-404a-830b-2bf5ef6469a8" providerId="ADAL" clId="{E4AB4C06-7E86-4B80-BDF2-F631BC249348}" dt="2025-03-17T19:21:17.287" v="467" actId="255"/>
        <pc:sldMkLst>
          <pc:docMk/>
          <pc:sldMk cId="2028478618" sldId="328"/>
        </pc:sldMkLst>
        <pc:spChg chg="mod">
          <ac:chgData name="Rich, Katie" userId="3620f8dc-0feb-404a-830b-2bf5ef6469a8" providerId="ADAL" clId="{E4AB4C06-7E86-4B80-BDF2-F631BC249348}" dt="2025-03-17T19:21:17.287" v="467" actId="255"/>
          <ac:spMkLst>
            <pc:docMk/>
            <pc:sldMk cId="2028478618" sldId="328"/>
            <ac:spMk id="3" creationId="{C3B03471-DE7D-004E-AF85-3211305271CA}"/>
          </ac:spMkLst>
        </pc:spChg>
      </pc:sldChg>
      <pc:sldChg chg="modSp mod">
        <pc:chgData name="Rich, Katie" userId="3620f8dc-0feb-404a-830b-2bf5ef6469a8" providerId="ADAL" clId="{E4AB4C06-7E86-4B80-BDF2-F631BC249348}" dt="2025-03-17T19:20:40.695" v="465" actId="255"/>
        <pc:sldMkLst>
          <pc:docMk/>
          <pc:sldMk cId="3936082161" sldId="333"/>
        </pc:sldMkLst>
        <pc:spChg chg="mod">
          <ac:chgData name="Rich, Katie" userId="3620f8dc-0feb-404a-830b-2bf5ef6469a8" providerId="ADAL" clId="{E4AB4C06-7E86-4B80-BDF2-F631BC249348}" dt="2025-03-17T19:20:40.695" v="465" actId="255"/>
          <ac:spMkLst>
            <pc:docMk/>
            <pc:sldMk cId="3936082161" sldId="333"/>
            <ac:spMk id="3" creationId="{A80F4D18-6F17-4CCF-B6DB-289C91F80558}"/>
          </ac:spMkLst>
        </pc:spChg>
      </pc:sldChg>
      <pc:sldChg chg="modSp mod">
        <pc:chgData name="Rich, Katie" userId="3620f8dc-0feb-404a-830b-2bf5ef6469a8" providerId="ADAL" clId="{E4AB4C06-7E86-4B80-BDF2-F631BC249348}" dt="2025-03-17T19:24:17.756" v="505" actId="255"/>
        <pc:sldMkLst>
          <pc:docMk/>
          <pc:sldMk cId="291680222" sldId="335"/>
        </pc:sldMkLst>
        <pc:spChg chg="mod">
          <ac:chgData name="Rich, Katie" userId="3620f8dc-0feb-404a-830b-2bf5ef6469a8" providerId="ADAL" clId="{E4AB4C06-7E86-4B80-BDF2-F631BC249348}" dt="2025-03-17T19:24:17.756" v="505" actId="255"/>
          <ac:spMkLst>
            <pc:docMk/>
            <pc:sldMk cId="291680222" sldId="335"/>
            <ac:spMk id="3" creationId="{23572976-D2BF-476C-BBB1-5FDCC523A812}"/>
          </ac:spMkLst>
        </pc:spChg>
      </pc:sldChg>
      <pc:sldChg chg="modSp mod">
        <pc:chgData name="Rich, Katie" userId="3620f8dc-0feb-404a-830b-2bf5ef6469a8" providerId="ADAL" clId="{E4AB4C06-7E86-4B80-BDF2-F631BC249348}" dt="2025-03-17T19:24:31.341" v="507" actId="255"/>
        <pc:sldMkLst>
          <pc:docMk/>
          <pc:sldMk cId="2100108524" sldId="336"/>
        </pc:sldMkLst>
        <pc:spChg chg="mod">
          <ac:chgData name="Rich, Katie" userId="3620f8dc-0feb-404a-830b-2bf5ef6469a8" providerId="ADAL" clId="{E4AB4C06-7E86-4B80-BDF2-F631BC249348}" dt="2025-03-17T19:24:31.341" v="507" actId="255"/>
          <ac:spMkLst>
            <pc:docMk/>
            <pc:sldMk cId="2100108524" sldId="336"/>
            <ac:spMk id="3" creationId="{D0E8FE7A-0B84-57F4-0E31-B519DF9F0B82}"/>
          </ac:spMkLst>
        </pc:spChg>
      </pc:sldChg>
      <pc:sldChg chg="del">
        <pc:chgData name="Rich, Katie" userId="3620f8dc-0feb-404a-830b-2bf5ef6469a8" providerId="ADAL" clId="{E4AB4C06-7E86-4B80-BDF2-F631BC249348}" dt="2025-03-17T19:20:50.996" v="466" actId="47"/>
        <pc:sldMkLst>
          <pc:docMk/>
          <pc:sldMk cId="4137051509" sldId="338"/>
        </pc:sldMkLst>
      </pc:sldChg>
      <pc:sldChg chg="del">
        <pc:chgData name="Rich, Katie" userId="3620f8dc-0feb-404a-830b-2bf5ef6469a8" providerId="ADAL" clId="{E4AB4C06-7E86-4B80-BDF2-F631BC249348}" dt="2025-03-17T19:10:50.962" v="14" actId="47"/>
        <pc:sldMkLst>
          <pc:docMk/>
          <pc:sldMk cId="4240802798" sldId="33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3/17/2025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3/17/2025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703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339726"/>
            <a:chOff x="787400" y="1852613"/>
            <a:chExt cx="7543800" cy="234131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06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March 26, 2025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42900" marR="0" lvl="0" indent="-342900" hangingPunct="0"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NOGRR274, Conform Nodal Operating Guide to Revisions Implemented for NPRR1217, Remove Verbal Dispatch Instruction (VDI) Requirement for Deployment and Recall of Load Resources and Emergency Response Service (ERS) Resources – URGENT (Approved as Submitted with Urgency)</a:t>
            </a:r>
          </a:p>
          <a:p>
            <a:pPr marL="342900" marR="0" lvl="0" indent="-342900" hangingPunct="0"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PGRR115, Related to NPRR1234, Interconnection Requirements for Large Loads and Modeling Standards for Loads 25 MW or Greater (Approved with 2/14/25 ERCOT Steel Mills comments and the 5/28/24 IA)</a:t>
            </a:r>
          </a:p>
          <a:p>
            <a:pPr marL="342900" marR="0" lvl="0" indent="-342900" hangingPunct="0">
              <a:buFont typeface="Symbol" panose="05050102010706020507" pitchFamily="18" charset="2"/>
              <a:buChar char=""/>
            </a:pPr>
            <a:r>
              <a:rPr lang="en-US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PGRR119, Stability Constraint Modeling Assumptions in the Regional Transmission Plan (Approved with 2/6/25 ROS report and 9/9/24 IA)</a:t>
            </a:r>
            <a:endParaRPr lang="en-US" sz="2000" b="1" dirty="0">
              <a:solidFill>
                <a:srgbClr val="2D3338"/>
              </a:solidFill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SCR 831, Short Circuit Model Integration </a:t>
            </a:r>
            <a:r>
              <a:rPr lang="en-US" sz="2400" b="1" i="0" dirty="0">
                <a:solidFill>
                  <a:srgbClr val="2D33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Tabled and referred to SPWG, SSWG, and NDSWG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PGRR 124, ESR Maintenance Exception to Modifications </a:t>
            </a:r>
            <a:r>
              <a:rPr lang="en-US" sz="2400" b="1" i="0" dirty="0">
                <a:solidFill>
                  <a:srgbClr val="2D33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Tabled and referred to PLWG and DWG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NOGRR 265, Related to NPRR1238, Voluntary Registration of Loads with Curtailable Load Capabilities </a:t>
            </a:r>
            <a:r>
              <a:rPr lang="en-US" sz="2400" b="0" i="0" dirty="0">
                <a:solidFill>
                  <a:srgbClr val="2D33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Approved as amended by the 2/6/25 ERCOT comments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NPRR 1238, Voluntary Registration of Loads with Curtailable Load Capabilities</a:t>
            </a:r>
            <a:r>
              <a:rPr lang="en-US" sz="2400" b="0" i="0" dirty="0">
                <a:solidFill>
                  <a:srgbClr val="2D333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Approved as amended by the 2/25/25 Oncor comments</a:t>
            </a:r>
          </a:p>
          <a:p>
            <a:pPr lvl="1"/>
            <a:endParaRPr lang="en-US" sz="21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NPRR1070, Planning Criteria for GTC Exit Solutions (OWG, PLWG)</a:t>
            </a:r>
          </a:p>
          <a:p>
            <a:pPr marR="0"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1265, Unregistered Distributed Generator (NDSWG)</a:t>
            </a:r>
          </a:p>
          <a:p>
            <a:pPr marR="0"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NOGRR 265, Related to NPRR 1238, Voluntary Registration of Loads with Curtailable Load Capabilities (OWG)</a:t>
            </a:r>
          </a:p>
          <a:p>
            <a:pPr marR="0" lvl="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NOGRR 272, Advanced Grid Support Requirements for Inverter-Based ESRs (ROS and DWG)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DAAC8-CE2C-8D12-9029-B5F9CE429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Revision Requests under ROS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8FE7A-0B84-57F4-0E31-B519DF9F0B8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PGRR073, Related to NPRR956, Designation of Providers of Transmission Additions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PGRR120, SSO Prevention for Generator Interconnection (PLWG and DWG)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121, Related to NOGRR272, Advanced Grid Support Requirements for Inverter-Based ESRs (ROS and DWG)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122, Reliability Performance Criteria for Loss of Load (DWG and PLWG)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22FB8C-F3BB-53D1-3479-730BE88C1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08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April 3 </a:t>
            </a:r>
            <a:r>
              <a:rPr lang="en-US" sz="23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WebEx</a:t>
            </a:r>
            <a:endParaRPr lang="en-US" sz="23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67967</TotalTime>
  <Words>340</Words>
  <Application>Microsoft Office PowerPoint</Application>
  <PresentationFormat>On-screen Show (4:3)</PresentationFormat>
  <Paragraphs>33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Calibri</vt:lpstr>
      <vt:lpstr>Roboto</vt:lpstr>
      <vt:lpstr>Symbol</vt:lpstr>
      <vt:lpstr>Times New Roman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Revision Requests under ROS Review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Luminant</cp:lastModifiedBy>
  <cp:revision>1231</cp:revision>
  <cp:lastPrinted>2017-05-22T18:26:12Z</cp:lastPrinted>
  <dcterms:created xsi:type="dcterms:W3CDTF">2010-04-12T23:12:02Z</dcterms:created>
  <dcterms:modified xsi:type="dcterms:W3CDTF">2025-03-17T19:24:36Z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